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DC3A7-C58B-407F-8AF9-D4DB9BCCB8B0}" type="datetimeFigureOut">
              <a:rPr lang="en-US" smtClean="0"/>
              <a:t>3/25/2011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647D4-E701-444C-8161-5DD6CB871C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3072348"/>
            <a:ext cx="8382000" cy="286232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14300" cap="rnd" cmpd="sng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 five sentence story in the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past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tense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using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as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much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train </a:t>
            </a:r>
            <a:r>
              <a:rPr lang="fr-FR" sz="3600" u="sng" dirty="0" smtClean="0">
                <a:solidFill>
                  <a:schemeClr val="bg1"/>
                </a:solidFill>
                <a:latin typeface="Kristen ITC" pitchFamily="66" charset="0"/>
              </a:rPr>
              <a:t>or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airplane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as possible.  You must use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both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the passé composé and the imparfait.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057400"/>
            <a:ext cx="2667000" cy="707886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D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O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000" dirty="0" smtClean="0">
                <a:solidFill>
                  <a:srgbClr val="FFFC04"/>
                </a:solidFill>
                <a:latin typeface="Kristen ITC" pitchFamily="66" charset="0"/>
              </a:rPr>
              <a:t>N</a:t>
            </a:r>
            <a:r>
              <a:rPr lang="fr-FR" sz="4000" dirty="0" smtClean="0">
                <a:solidFill>
                  <a:srgbClr val="92D050"/>
                </a:solidFill>
                <a:latin typeface="Kristen ITC" pitchFamily="66" charset="0"/>
              </a:rPr>
              <a:t>O</a:t>
            </a:r>
            <a:r>
              <a:rPr lang="fr-FR" sz="4000" dirty="0" smtClean="0">
                <a:solidFill>
                  <a:srgbClr val="7030A0"/>
                </a:solidFill>
                <a:latin typeface="Kristen ITC" pitchFamily="66" charset="0"/>
              </a:rPr>
              <a:t>W</a:t>
            </a:r>
            <a:endParaRPr lang="fr-FR" sz="4000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30314"/>
            <a:ext cx="8839200" cy="584775"/>
          </a:xfrm>
          <a:prstGeom prst="rect">
            <a:avLst/>
          </a:prstGeom>
          <a:solidFill>
            <a:srgbClr val="00B0F0"/>
          </a:solidFill>
          <a:ln w="114300" cap="rnd" cmpd="sng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Aujourd’hui c’est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vendredi le 25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mars</a:t>
            </a:r>
            <a:endParaRPr lang="fr-FR" sz="32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200" i="1" dirty="0" smtClean="0">
                <a:latin typeface="Kristen ITC" pitchFamily="66" charset="0"/>
              </a:rPr>
              <a:t>Objectifs: Choisissez entre le passé composé et l’imparfait; </a:t>
            </a:r>
            <a:r>
              <a:rPr lang="fr-FR" sz="2200" i="1" dirty="0" smtClean="0">
                <a:latin typeface="Kristen ITC" pitchFamily="66" charset="0"/>
              </a:rPr>
              <a:t>conjuguer le verbe venir; choisissez les bonnes prépositions</a:t>
            </a:r>
            <a:endParaRPr lang="fr-FR" sz="2200" i="1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858000" cy="646331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Cooper Black" pitchFamily="18" charset="0"/>
              </a:rPr>
              <a:t>Venir</a:t>
            </a:r>
            <a:endParaRPr lang="en-US" sz="3600" dirty="0"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1828800"/>
            <a:ext cx="6858000" cy="1754326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Cooper Black" pitchFamily="18" charset="0"/>
              </a:rPr>
              <a:t>Je </a:t>
            </a:r>
            <a:r>
              <a:rPr lang="en-US" sz="3600" dirty="0" err="1" smtClean="0">
                <a:latin typeface="Cooper Black" pitchFamily="18" charset="0"/>
              </a:rPr>
              <a:t>viens</a:t>
            </a:r>
            <a:r>
              <a:rPr lang="en-US" sz="3600" dirty="0" smtClean="0">
                <a:latin typeface="Cooper Black" pitchFamily="18" charset="0"/>
              </a:rPr>
              <a:t>		Nous </a:t>
            </a:r>
            <a:r>
              <a:rPr lang="en-US" sz="3600" dirty="0" err="1" smtClean="0">
                <a:latin typeface="Cooper Black" pitchFamily="18" charset="0"/>
              </a:rPr>
              <a:t>venons</a:t>
            </a:r>
            <a:endParaRPr lang="en-US" sz="3600" dirty="0" smtClean="0">
              <a:latin typeface="Cooper Black" pitchFamily="18" charset="0"/>
            </a:endParaRPr>
          </a:p>
          <a:p>
            <a:r>
              <a:rPr lang="en-US" sz="3600" dirty="0" err="1" smtClean="0">
                <a:latin typeface="Cooper Black" pitchFamily="18" charset="0"/>
              </a:rPr>
              <a:t>Tu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viens</a:t>
            </a:r>
            <a:r>
              <a:rPr lang="en-US" sz="3600" dirty="0" smtClean="0">
                <a:latin typeface="Cooper Black" pitchFamily="18" charset="0"/>
              </a:rPr>
              <a:t>		</a:t>
            </a:r>
            <a:r>
              <a:rPr lang="en-US" sz="3600" dirty="0" err="1" smtClean="0">
                <a:latin typeface="Cooper Black" pitchFamily="18" charset="0"/>
              </a:rPr>
              <a:t>Vous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venez</a:t>
            </a:r>
            <a:endParaRPr lang="en-US" sz="3600" dirty="0" smtClean="0">
              <a:latin typeface="Cooper Black" pitchFamily="18" charset="0"/>
            </a:endParaRPr>
          </a:p>
          <a:p>
            <a:r>
              <a:rPr lang="en-US" sz="3600" dirty="0" smtClean="0">
                <a:latin typeface="Cooper Black" pitchFamily="18" charset="0"/>
              </a:rPr>
              <a:t>Il </a:t>
            </a:r>
            <a:r>
              <a:rPr lang="en-US" sz="3600" dirty="0" err="1" smtClean="0">
                <a:latin typeface="Cooper Black" pitchFamily="18" charset="0"/>
              </a:rPr>
              <a:t>vient</a:t>
            </a:r>
            <a:r>
              <a:rPr lang="en-US" sz="3600" dirty="0" smtClean="0">
                <a:latin typeface="Cooper Black" pitchFamily="18" charset="0"/>
              </a:rPr>
              <a:t>			</a:t>
            </a:r>
            <a:r>
              <a:rPr lang="en-US" sz="3600" dirty="0" err="1" smtClean="0">
                <a:latin typeface="Cooper Black" pitchFamily="18" charset="0"/>
              </a:rPr>
              <a:t>Ils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viennent</a:t>
            </a:r>
            <a:endParaRPr lang="en-US" sz="3600" dirty="0">
              <a:latin typeface="Cooper Blac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495800"/>
            <a:ext cx="7924800" cy="1200329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Cooper Black" pitchFamily="18" charset="0"/>
              </a:rPr>
              <a:t>Ces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verbes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prennent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être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ou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avoir</a:t>
            </a:r>
            <a:r>
              <a:rPr lang="en-US" sz="3600" dirty="0" smtClean="0">
                <a:latin typeface="Cooper Black" pitchFamily="18" charset="0"/>
              </a:rPr>
              <a:t> au passé </a:t>
            </a:r>
            <a:r>
              <a:rPr lang="en-US" sz="3600" dirty="0" err="1" smtClean="0">
                <a:latin typeface="Cooper Black" pitchFamily="18" charset="0"/>
              </a:rPr>
              <a:t>composé</a:t>
            </a:r>
            <a:endParaRPr lang="en-US" sz="3600" dirty="0">
              <a:latin typeface="Cooper Black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858000" cy="646331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Cooper Black" pitchFamily="18" charset="0"/>
              </a:rPr>
              <a:t>Venir</a:t>
            </a:r>
            <a:endParaRPr lang="en-US" sz="3600" dirty="0"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1828800"/>
            <a:ext cx="6858000" cy="1754326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Cooper Black" pitchFamily="18" charset="0"/>
              </a:rPr>
              <a:t>Je </a:t>
            </a:r>
            <a:r>
              <a:rPr lang="en-US" sz="3600" dirty="0" err="1" smtClean="0">
                <a:latin typeface="Cooper Black" pitchFamily="18" charset="0"/>
              </a:rPr>
              <a:t>viens</a:t>
            </a:r>
            <a:r>
              <a:rPr lang="en-US" sz="3600" dirty="0" smtClean="0">
                <a:latin typeface="Cooper Black" pitchFamily="18" charset="0"/>
              </a:rPr>
              <a:t>		Nous </a:t>
            </a:r>
            <a:r>
              <a:rPr lang="en-US" sz="3600" dirty="0" err="1" smtClean="0">
                <a:latin typeface="Cooper Black" pitchFamily="18" charset="0"/>
              </a:rPr>
              <a:t>venons</a:t>
            </a:r>
            <a:endParaRPr lang="en-US" sz="3600" dirty="0" smtClean="0">
              <a:latin typeface="Cooper Black" pitchFamily="18" charset="0"/>
            </a:endParaRPr>
          </a:p>
          <a:p>
            <a:r>
              <a:rPr lang="en-US" sz="3600" dirty="0" err="1" smtClean="0">
                <a:latin typeface="Cooper Black" pitchFamily="18" charset="0"/>
              </a:rPr>
              <a:t>Tu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viens</a:t>
            </a:r>
            <a:r>
              <a:rPr lang="en-US" sz="3600" dirty="0" smtClean="0">
                <a:latin typeface="Cooper Black" pitchFamily="18" charset="0"/>
              </a:rPr>
              <a:t>		</a:t>
            </a:r>
            <a:r>
              <a:rPr lang="en-US" sz="3600" dirty="0" err="1" smtClean="0">
                <a:latin typeface="Cooper Black" pitchFamily="18" charset="0"/>
              </a:rPr>
              <a:t>Vous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venez</a:t>
            </a:r>
            <a:endParaRPr lang="en-US" sz="3600" dirty="0" smtClean="0">
              <a:latin typeface="Cooper Black" pitchFamily="18" charset="0"/>
            </a:endParaRPr>
          </a:p>
          <a:p>
            <a:r>
              <a:rPr lang="en-US" sz="3600" dirty="0" smtClean="0">
                <a:latin typeface="Cooper Black" pitchFamily="18" charset="0"/>
              </a:rPr>
              <a:t>Il </a:t>
            </a:r>
            <a:r>
              <a:rPr lang="en-US" sz="3600" dirty="0" err="1" smtClean="0">
                <a:latin typeface="Cooper Black" pitchFamily="18" charset="0"/>
              </a:rPr>
              <a:t>vient</a:t>
            </a:r>
            <a:r>
              <a:rPr lang="en-US" sz="3600" dirty="0" smtClean="0">
                <a:latin typeface="Cooper Black" pitchFamily="18" charset="0"/>
              </a:rPr>
              <a:t>			</a:t>
            </a:r>
            <a:r>
              <a:rPr lang="en-US" sz="3600" dirty="0" err="1" smtClean="0">
                <a:latin typeface="Cooper Black" pitchFamily="18" charset="0"/>
              </a:rPr>
              <a:t>Ils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viennent</a:t>
            </a:r>
            <a:endParaRPr lang="en-US" sz="3600" dirty="0">
              <a:latin typeface="Cooper Blac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495800"/>
            <a:ext cx="7924800" cy="1200329"/>
          </a:xfrm>
          <a:prstGeom prst="rect">
            <a:avLst/>
          </a:prstGeom>
          <a:solidFill>
            <a:srgbClr val="FFFF00"/>
          </a:solidFill>
          <a:ln w="161925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Cooper Black" pitchFamily="18" charset="0"/>
              </a:rPr>
              <a:t>Ces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verbes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prennent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être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ou</a:t>
            </a:r>
            <a:r>
              <a:rPr lang="en-US" sz="3600" dirty="0" smtClean="0">
                <a:latin typeface="Cooper Black" pitchFamily="18" charset="0"/>
              </a:rPr>
              <a:t> </a:t>
            </a:r>
            <a:r>
              <a:rPr lang="en-US" sz="3600" dirty="0" err="1" smtClean="0">
                <a:latin typeface="Cooper Black" pitchFamily="18" charset="0"/>
              </a:rPr>
              <a:t>avoir</a:t>
            </a:r>
            <a:r>
              <a:rPr lang="en-US" sz="3600" dirty="0" smtClean="0">
                <a:latin typeface="Cooper Black" pitchFamily="18" charset="0"/>
              </a:rPr>
              <a:t> au passé </a:t>
            </a:r>
            <a:r>
              <a:rPr lang="en-US" sz="3600" dirty="0" err="1" smtClean="0">
                <a:latin typeface="Cooper Black" pitchFamily="18" charset="0"/>
              </a:rPr>
              <a:t>composé</a:t>
            </a:r>
            <a:r>
              <a:rPr lang="en-US" sz="3600" dirty="0" smtClean="0">
                <a:latin typeface="Cooper Black" pitchFamily="18" charset="0"/>
              </a:rPr>
              <a:t>  ?</a:t>
            </a:r>
            <a:endParaRPr lang="en-US" sz="3600" dirty="0">
              <a:latin typeface="Cooper Black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83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</cp:revision>
  <dcterms:created xsi:type="dcterms:W3CDTF">2011-03-25T12:05:28Z</dcterms:created>
  <dcterms:modified xsi:type="dcterms:W3CDTF">2011-03-25T12:31:07Z</dcterms:modified>
</cp:coreProperties>
</file>